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5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72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0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2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93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35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59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21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6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34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09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4219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67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96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17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759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66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0C4B5-2EB9-4360-B59C-04748F67EB50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763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/>
              </a:rPr>
              <a:t>CODE RED – MOCKDRILL</a:t>
            </a:r>
            <a:br>
              <a:rPr lang="en-US" altLang="en-U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/>
              </a:rPr>
            </a:br>
            <a:r>
              <a:rPr lang="en-US" altLang="en-US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/>
              </a:rPr>
              <a:t>(SURPRISED)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29486" y="2592363"/>
            <a:ext cx="3062513" cy="1655762"/>
          </a:xfrm>
        </p:spPr>
        <p:txBody>
          <a:bodyPr/>
          <a:lstStyle/>
          <a:p>
            <a:pPr algn="l"/>
            <a:r>
              <a:rPr lang="en-US" altLang="en-US" b="1" dirty="0">
                <a:latin typeface="Calibri" panose="020F0502020204030204" pitchFamily="34" charset="0"/>
                <a:ea typeface="Calibri" panose="020F0502020204030204" pitchFamily="34" charset="0"/>
                <a:cs typeface="Mangal"/>
              </a:rPr>
              <a:t>Date: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D0EF25-E5ED-44AA-AB3E-CB66A4420207}"/>
              </a:ext>
            </a:extLst>
          </p:cNvPr>
          <p:cNvSpPr/>
          <p:nvPr/>
        </p:nvSpPr>
        <p:spPr>
          <a:xfrm>
            <a:off x="0" y="4314770"/>
            <a:ext cx="12191999" cy="63575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>
                    <a:lumMod val="95000"/>
                  </a:schemeClr>
                </a:solidFill>
              </a:rPr>
              <a:t>SCREENSHOTS OF VIDEO</a:t>
            </a:r>
            <a:endParaRPr lang="en-IN" sz="18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5794261"/>
            <a:ext cx="12192000" cy="707886"/>
          </a:xfrm>
          <a:prstGeom prst="rect">
            <a:avLst/>
          </a:prstGeom>
          <a:solidFill>
            <a:schemeClr val="tx1">
              <a:lumMod val="85000"/>
              <a:alpha val="2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MODI MULTISPECIALITY DENTAL CLINIC</a:t>
            </a:r>
          </a:p>
        </p:txBody>
      </p:sp>
    </p:spTree>
    <p:extLst>
      <p:ext uri="{BB962C8B-B14F-4D97-AF65-F5344CB8AC3E}">
        <p14:creationId xmlns:p14="http://schemas.microsoft.com/office/powerpoint/2010/main" val="2060836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268913"/>
            <a:ext cx="10515600" cy="908050"/>
          </a:xfrm>
        </p:spPr>
        <p:txBody>
          <a:bodyPr>
            <a:normAutofit/>
          </a:bodyPr>
          <a:lstStyle/>
          <a:p>
            <a:r>
              <a:rPr lang="en-US" b="1" dirty="0"/>
              <a:t>Announcing and Activating Code Red 3-Times and </a:t>
            </a:r>
          </a:p>
          <a:p>
            <a:r>
              <a:rPr lang="en-US" b="1" dirty="0"/>
              <a:t>informed to reception desk by speed-dialing no.02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572720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268913"/>
            <a:ext cx="10515600" cy="908050"/>
          </a:xfrm>
        </p:spPr>
        <p:txBody>
          <a:bodyPr>
            <a:normAutofit/>
          </a:bodyPr>
          <a:lstStyle/>
          <a:p>
            <a:r>
              <a:rPr lang="en-US" b="1" dirty="0"/>
              <a:t>An individual giving the information for CODE RED “exact location of the FIRE” at least three times.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025525"/>
            <a:ext cx="5943600" cy="331660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2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3011889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268913"/>
            <a:ext cx="10515600" cy="908050"/>
          </a:xfrm>
        </p:spPr>
        <p:txBody>
          <a:bodyPr>
            <a:normAutofit/>
          </a:bodyPr>
          <a:lstStyle/>
          <a:p>
            <a:r>
              <a:rPr lang="en-US" b="1" dirty="0"/>
              <a:t>Safety Officer take charge and Announce for Opening all the Doors and Clearing the Exit Way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 descr="A person in green scrubs in a room with a person in the background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457" y="1025525"/>
            <a:ext cx="5943600" cy="33782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3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844351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3613150"/>
            <a:ext cx="11858625" cy="3244850"/>
          </a:xfrm>
        </p:spPr>
        <p:txBody>
          <a:bodyPr>
            <a:normAutofit/>
          </a:bodyPr>
          <a:lstStyle/>
          <a:p>
            <a:r>
              <a:rPr lang="en-US" b="1" u="sng" dirty="0"/>
              <a:t>ON DISCOVERING A FIRE:</a:t>
            </a:r>
            <a:endParaRPr lang="en-US" b="1" dirty="0"/>
          </a:p>
          <a:p>
            <a:r>
              <a:rPr lang="en-US" b="1" dirty="0"/>
              <a:t>R – Rescue anyone who is in immediate danger.</a:t>
            </a:r>
          </a:p>
          <a:p>
            <a:r>
              <a:rPr lang="en-US" b="1" dirty="0"/>
              <a:t>A– Active the nearest fire alarm </a:t>
            </a:r>
          </a:p>
          <a:p>
            <a:r>
              <a:rPr lang="en-US" b="1" dirty="0"/>
              <a:t>C – Confine or contain the fire by removing all the things which can catch fire.</a:t>
            </a:r>
          </a:p>
          <a:p>
            <a:r>
              <a:rPr lang="en-US" b="1" dirty="0"/>
              <a:t>E – Extinguish the fire by using a portable fire extinguisher or use Evacuate through Fire exit routes to escape from a large fire.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18152" y="507321"/>
            <a:ext cx="2405742" cy="2250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901046" y="507321"/>
            <a:ext cx="2405742" cy="2250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98454" y="507321"/>
            <a:ext cx="2405742" cy="2250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090812" y="507320"/>
            <a:ext cx="2405742" cy="2250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4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3906496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268913"/>
            <a:ext cx="10515600" cy="908050"/>
          </a:xfrm>
        </p:spPr>
        <p:txBody>
          <a:bodyPr>
            <a:normAutofit/>
          </a:bodyPr>
          <a:lstStyle/>
          <a:p>
            <a:r>
              <a:rPr lang="en-US" b="1" dirty="0"/>
              <a:t>Electricity supply and ON lights need to be OFF/Stop/Close/Cut-off immediately.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842282"/>
            <a:ext cx="5943600" cy="325755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5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3642212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268913"/>
            <a:ext cx="10515600" cy="90805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Safety Officer shall immediately reach to the location of Fire to extinguish the fire.</a:t>
            </a:r>
          </a:p>
          <a:p>
            <a:r>
              <a:rPr lang="en-US" b="1" dirty="0"/>
              <a:t>Dental Assistant is bringing the fire extinguisher at the site.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 descr="A group of people in a room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229" y="1025525"/>
            <a:ext cx="5943600" cy="330581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6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2017783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268913"/>
            <a:ext cx="10515600" cy="14652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P-Pull the Pin</a:t>
            </a:r>
          </a:p>
          <a:p>
            <a:r>
              <a:rPr lang="en-US" dirty="0"/>
              <a:t>A-Aim to the base</a:t>
            </a:r>
          </a:p>
          <a:p>
            <a:r>
              <a:rPr lang="en-US" dirty="0"/>
              <a:t>S-Squeeze the knob</a:t>
            </a:r>
          </a:p>
          <a:p>
            <a:r>
              <a:rPr lang="en-US" dirty="0"/>
              <a:t>S-Sweep side to side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 descr="A person in green scrubs holding a fire extinguisher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517" y="244021"/>
            <a:ext cx="3702685" cy="2171700"/>
          </a:xfrm>
          <a:prstGeom prst="rect">
            <a:avLst/>
          </a:prstGeom>
        </p:spPr>
      </p:pic>
      <p:pic>
        <p:nvPicPr>
          <p:cNvPr id="6" name="Picture 5" descr="A person holding a fire extinguisher&#10;&#10;Description automatically generate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397" y="167821"/>
            <a:ext cx="3486785" cy="2305050"/>
          </a:xfrm>
          <a:prstGeom prst="rect">
            <a:avLst/>
          </a:prstGeom>
        </p:spPr>
      </p:pic>
      <p:pic>
        <p:nvPicPr>
          <p:cNvPr id="8" name="Picture 7" descr="A person holding a fire extinguisher&#10;&#10;Description automatically generate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767" y="2968171"/>
            <a:ext cx="3752850" cy="2038350"/>
          </a:xfrm>
          <a:prstGeom prst="rect">
            <a:avLst/>
          </a:prstGeom>
        </p:spPr>
      </p:pic>
      <p:pic>
        <p:nvPicPr>
          <p:cNvPr id="9" name="Picture 8" descr="A person spraying a fire extinguisher&#10;&#10;Description automatically generate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267" y="2930071"/>
            <a:ext cx="3314700" cy="207645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7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2000720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559425"/>
            <a:ext cx="10515600" cy="908050"/>
          </a:xfrm>
        </p:spPr>
        <p:txBody>
          <a:bodyPr>
            <a:normAutofit/>
          </a:bodyPr>
          <a:lstStyle/>
          <a:p>
            <a:r>
              <a:rPr lang="en-US" dirty="0"/>
              <a:t>Meanwhile, In-charge Doctor is counting the number of people were present at the site – outside the clinic at Triage area.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Picture 9" descr="A group of people in scrubs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179649"/>
            <a:ext cx="5943600" cy="333756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8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983304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559425"/>
            <a:ext cx="10515600" cy="908050"/>
          </a:xfrm>
        </p:spPr>
        <p:txBody>
          <a:bodyPr>
            <a:normAutofit/>
          </a:bodyPr>
          <a:lstStyle/>
          <a:p>
            <a:r>
              <a:rPr lang="en-US" dirty="0"/>
              <a:t>Fire is stopped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 descr="A person in scrubs holding a fire extinguisher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773873"/>
            <a:ext cx="5943600" cy="331025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9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2414499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559425"/>
            <a:ext cx="10515600" cy="90805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Fire and Safety Officer in consensus with Chair-person is authorized to declare for Deactivate code Red and call to operator for deactivation of code Red.</a:t>
            </a:r>
          </a:p>
          <a:p>
            <a:r>
              <a:rPr lang="en-US" dirty="0"/>
              <a:t>Code is Deactivated and announced 3 times. Also Speed-dial No.2 to inform Receptionist.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 descr="A person holding a fire extinguisher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780222"/>
            <a:ext cx="5943600" cy="329755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10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309087177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27</TotalTime>
  <Words>269</Words>
  <Application>Microsoft Office PowerPoint</Application>
  <PresentationFormat>Widescreen</PresentationFormat>
  <Paragraphs>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Trebuchet MS</vt:lpstr>
      <vt:lpstr>Berlin</vt:lpstr>
      <vt:lpstr>CODE RED – MOCKDRILL (SURPRISED)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 RED – MOCKDRILL (SURPRISED)</dc:title>
  <dc:creator>Dr. Gunjan Modi</dc:creator>
  <cp:lastModifiedBy>Dr. Gunjan Modi</cp:lastModifiedBy>
  <cp:revision>5</cp:revision>
  <dcterms:created xsi:type="dcterms:W3CDTF">2023-12-19T15:29:39Z</dcterms:created>
  <dcterms:modified xsi:type="dcterms:W3CDTF">2024-11-05T15:05:01Z</dcterms:modified>
</cp:coreProperties>
</file>