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70" r:id="rId6"/>
    <p:sldId id="269" r:id="rId7"/>
    <p:sldId id="294" r:id="rId8"/>
    <p:sldId id="263" r:id="rId9"/>
    <p:sldId id="262" r:id="rId10"/>
    <p:sldId id="259" r:id="rId11"/>
    <p:sldId id="274" r:id="rId12"/>
    <p:sldId id="297" r:id="rId13"/>
    <p:sldId id="276" r:id="rId14"/>
    <p:sldId id="300" r:id="rId15"/>
    <p:sldId id="299" r:id="rId16"/>
    <p:sldId id="281" r:id="rId17"/>
    <p:sldId id="301" r:id="rId18"/>
    <p:sldId id="302" r:id="rId19"/>
    <p:sldId id="285" r:id="rId20"/>
    <p:sldId id="286" r:id="rId21"/>
    <p:sldId id="287" r:id="rId22"/>
    <p:sldId id="288" r:id="rId23"/>
    <p:sldId id="290" r:id="rId24"/>
    <p:sldId id="304" r:id="rId25"/>
    <p:sldId id="292" r:id="rId26"/>
    <p:sldId id="29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38656-9105-43D4-A53B-00A9AEB8E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BD2B85-B35B-4C3A-A9A1-2D6F850A6D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F075C-9021-4021-82E3-0FBE10D65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2201E-CF55-4E5C-827E-E839EBA47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E15E2-B38D-44D0-9D2C-35EBF01E5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28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AA8DE-7285-447F-B1D0-C6DE0AFCF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60814-B5FD-43F8-8B96-11D4782BA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A9990-ECED-489C-9A40-572999FF0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735AD-753F-4669-85FB-A389F6055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8BCB8-3A17-4764-B2DF-5F009DC51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8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2E6BA-D291-4954-87E9-C76650E77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F81016-B0B6-4DFC-8EA4-76B4825D8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267CC-78FA-49DB-8C46-AE2633693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E5F07-41AC-485E-B113-892D2A149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9F424-771E-4A09-846B-2FF4EB12D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32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5D09-4C02-4B1E-A711-58B69BFCE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6CC22-B891-41FF-8E22-FA28D583E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94EA5B-6BF4-4057-B7A7-64B7CBDF3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EFB8D5-6D37-47D1-AA2C-0867387D1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3A92D-05FB-4424-9842-D552D04F9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11D6EC-16EA-49E9-BF8F-87E0A291E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6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97852-846D-44CD-9194-9FF303568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EF0C7-659E-4597-8D66-EC510EC65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D4B002-A277-4C1B-843F-1079CB5F3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B6DE73-AC2C-4EA3-970D-B39BEE8B9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2CC94A-C163-49F4-A272-854F43AE09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7054CA-4C2F-41D9-B198-DA6D71F81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4D191-A335-4C19-883A-85A97F87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078CE9-9316-4BC6-9449-4C7330112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0B1DA-3B76-48A6-A12F-250F12D82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EC91E9-2BBF-40F0-9FC1-1D3A0321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9D1F5-75E0-4702-A36D-A19756D44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44D2A-E344-43EC-B55C-DE2163DF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46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5EA460-3277-4A18-8227-A2ACEF181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54C6EA-0B79-480D-8011-9950CF54E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07FD5-3A48-4371-8802-5F6FDB351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24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88461-C772-43E4-BCC5-8358D3EC7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ECDB2-B66B-410B-A734-D0D5FDF3D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0E7C3-4DF1-4691-B58A-29B7F149A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84B1B-899C-49F2-9D67-2E2456C44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B17C1-C463-4950-8242-B4725489F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71F27F-FF9D-40D7-8E96-69A83CAC4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55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FF6A1-D11F-4C40-9B59-A5EF3BB45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5EACF9-2A0F-41B5-9E9C-B2D10D64B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F88F3-3142-4B77-AA73-51DA650C3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6C624-F346-47D1-8341-E0A50094A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430F4-E804-4BA3-9F17-97D2082F9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CDCD3-7E95-44E7-8387-22D501DD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8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F85FC-B7FF-469C-A7B6-B882480E2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8DA8F1-ACC0-44F5-ACFE-EF2BD05C38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30CFD-AACB-4518-9F65-CD554072C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01A8C-E0E8-4EF3-BD28-DE1F4F113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644DD-B9E2-4F6C-8265-C298AE78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2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FCC52D-2553-4C61-A1BF-59753DF28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A266E2-9FF0-4423-A668-17F31ECFE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1EDD5-8AC1-4B1E-979D-EFDFEC359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64FD3-BA79-4BE1-B798-51CEF5041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CAEBF-B71E-40F2-9B3D-C23153968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3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EAB327-F11F-4CE4-8301-BA8C11AF8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68F82-E92B-4B2C-A012-20BEB509A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B37D4-C0D2-4551-8846-0AE8BDAF83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1C6A-4CDF-40FF-BD45-8CD814210FE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143DF-7370-4838-8075-E66F792B0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37C9E-7BE6-4ACF-995E-6F5E95C81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2FE84-B2C3-4529-B046-88805ED0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5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indoor, person&#10;&#10;Description automatically generated">
            <a:extLst>
              <a:ext uri="{FF2B5EF4-FFF2-40B4-BE49-F238E27FC236}">
                <a16:creationId xmlns:a16="http://schemas.microsoft.com/office/drawing/2014/main" id="{4F5D7E11-54F9-4CDF-B003-F3512C91F5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t="1" r="9206" b="1"/>
          <a:stretch/>
        </p:blipFill>
        <p:spPr>
          <a:xfrm>
            <a:off x="233464" y="243191"/>
            <a:ext cx="11712102" cy="6031150"/>
          </a:xfrm>
          <a:prstGeom prst="rect">
            <a:avLst/>
          </a:prstGeom>
        </p:spPr>
      </p:pic>
      <p:grpSp>
        <p:nvGrpSpPr>
          <p:cNvPr id="11" name="object 3">
            <a:extLst>
              <a:ext uri="{FF2B5EF4-FFF2-40B4-BE49-F238E27FC236}">
                <a16:creationId xmlns:a16="http://schemas.microsoft.com/office/drawing/2014/main" id="{2CBA9BFE-CCA4-42F6-9759-1AFEECE8959E}"/>
              </a:ext>
            </a:extLst>
          </p:cNvPr>
          <p:cNvGrpSpPr/>
          <p:nvPr/>
        </p:nvGrpSpPr>
        <p:grpSpPr>
          <a:xfrm>
            <a:off x="766" y="6326689"/>
            <a:ext cx="12191234" cy="478536"/>
            <a:chOff x="0" y="6358128"/>
            <a:chExt cx="12282791" cy="478536"/>
          </a:xfrm>
        </p:grpSpPr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18202E6-6B92-4C17-9B61-CE69D0C75C63}"/>
                </a:ext>
              </a:extLst>
            </p:cNvPr>
            <p:cNvSpPr/>
            <p:nvPr/>
          </p:nvSpPr>
          <p:spPr>
            <a:xfrm>
              <a:off x="90791" y="6379464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spc="-5" dirty="0">
                  <a:solidFill>
                    <a:srgbClr val="FFFFFF"/>
                  </a:solidFill>
                  <a:latin typeface="Trebuchet MS"/>
                </a:rPr>
                <a:t>CHECK ORAL DIAGNOSIS OF PATIENT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BC09182C-5A73-44CB-88D3-7C2491A6AE1B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9">
            <a:extLst>
              <a:ext uri="{FF2B5EF4-FFF2-40B4-BE49-F238E27FC236}">
                <a16:creationId xmlns:a16="http://schemas.microsoft.com/office/drawing/2014/main" id="{B1D33B04-FDBB-4F49-A416-A004DE179230}"/>
              </a:ext>
            </a:extLst>
          </p:cNvPr>
          <p:cNvSpPr/>
          <p:nvPr/>
        </p:nvSpPr>
        <p:spPr>
          <a:xfrm>
            <a:off x="3337090" y="780539"/>
            <a:ext cx="1512832" cy="788598"/>
          </a:xfrm>
          <a:custGeom>
            <a:avLst/>
            <a:gdLst/>
            <a:ahLst/>
            <a:cxnLst/>
            <a:rect l="l" t="t" r="r" b="b"/>
            <a:pathLst>
              <a:path w="1274445" h="683260">
                <a:moveTo>
                  <a:pt x="530860" y="510539"/>
                </a:moveTo>
                <a:lnTo>
                  <a:pt x="212344" y="510539"/>
                </a:lnTo>
                <a:lnTo>
                  <a:pt x="588518" y="682751"/>
                </a:lnTo>
                <a:lnTo>
                  <a:pt x="530860" y="510539"/>
                </a:lnTo>
                <a:close/>
              </a:path>
              <a:path w="1274445" h="683260">
                <a:moveTo>
                  <a:pt x="1188974" y="0"/>
                </a:moveTo>
                <a:lnTo>
                  <a:pt x="85089" y="0"/>
                </a:lnTo>
                <a:lnTo>
                  <a:pt x="51970" y="6687"/>
                </a:lnTo>
                <a:lnTo>
                  <a:pt x="24923" y="24923"/>
                </a:lnTo>
                <a:lnTo>
                  <a:pt x="6687" y="51970"/>
                </a:lnTo>
                <a:lnTo>
                  <a:pt x="0" y="85089"/>
                </a:lnTo>
                <a:lnTo>
                  <a:pt x="0" y="425450"/>
                </a:lnTo>
                <a:lnTo>
                  <a:pt x="6687" y="458569"/>
                </a:lnTo>
                <a:lnTo>
                  <a:pt x="24923" y="485616"/>
                </a:lnTo>
                <a:lnTo>
                  <a:pt x="51970" y="503852"/>
                </a:lnTo>
                <a:lnTo>
                  <a:pt x="85089" y="510539"/>
                </a:lnTo>
                <a:lnTo>
                  <a:pt x="1188974" y="510539"/>
                </a:lnTo>
                <a:lnTo>
                  <a:pt x="1222093" y="503852"/>
                </a:lnTo>
                <a:lnTo>
                  <a:pt x="1249140" y="485616"/>
                </a:lnTo>
                <a:lnTo>
                  <a:pt x="1267376" y="458569"/>
                </a:lnTo>
                <a:lnTo>
                  <a:pt x="1274064" y="425450"/>
                </a:lnTo>
                <a:lnTo>
                  <a:pt x="1274064" y="85089"/>
                </a:lnTo>
                <a:lnTo>
                  <a:pt x="1267376" y="51970"/>
                </a:lnTo>
                <a:lnTo>
                  <a:pt x="1249140" y="24923"/>
                </a:lnTo>
                <a:lnTo>
                  <a:pt x="1222093" y="6687"/>
                </a:lnTo>
                <a:lnTo>
                  <a:pt x="1188974" y="0"/>
                </a:lnTo>
                <a:close/>
              </a:path>
            </a:pathLst>
          </a:custGeom>
          <a:solidFill>
            <a:srgbClr val="93F5F9">
              <a:alpha val="65097"/>
            </a:srgbClr>
          </a:solidFill>
        </p:spPr>
        <p:txBody>
          <a:bodyPr wrap="square" lIns="0" tIns="0" rIns="0" bIns="0" rtlCol="0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N" sz="1600" spc="-5" dirty="0">
                <a:solidFill>
                  <a:srgbClr val="585858"/>
                </a:solidFill>
                <a:latin typeface="Arial MT"/>
                <a:cs typeface="Arial MT"/>
              </a:rPr>
              <a:t>DEN</a:t>
            </a:r>
            <a:r>
              <a:rPr lang="en-IN" sz="1600" spc="5" dirty="0">
                <a:solidFill>
                  <a:srgbClr val="585858"/>
                </a:solidFill>
                <a:latin typeface="Arial MT"/>
                <a:cs typeface="Arial MT"/>
              </a:rPr>
              <a:t>T</a:t>
            </a:r>
            <a:r>
              <a:rPr lang="en-IN" sz="1600" dirty="0">
                <a:solidFill>
                  <a:srgbClr val="585858"/>
                </a:solidFill>
                <a:latin typeface="Arial MT"/>
                <a:cs typeface="Arial MT"/>
              </a:rPr>
              <a:t>IST</a:t>
            </a:r>
            <a:r>
              <a:rPr lang="en-IN" sz="1600" spc="-15" dirty="0">
                <a:solidFill>
                  <a:srgbClr val="585858"/>
                </a:solidFill>
                <a:latin typeface="Arial MT"/>
                <a:cs typeface="Arial MT"/>
              </a:rPr>
              <a:t> </a:t>
            </a:r>
            <a:r>
              <a:rPr lang="en-IN" sz="1600" dirty="0">
                <a:solidFill>
                  <a:srgbClr val="585858"/>
                </a:solidFill>
                <a:latin typeface="Arial MT"/>
                <a:cs typeface="Arial MT"/>
              </a:rPr>
              <a:t>/</a:t>
            </a:r>
            <a:endParaRPr lang="en-IN" sz="1600" dirty="0">
              <a:latin typeface="Arial MT"/>
              <a:cs typeface="Arial MT"/>
            </a:endParaRPr>
          </a:p>
          <a:p>
            <a:pPr marL="50800" algn="ctr">
              <a:lnSpc>
                <a:spcPct val="100000"/>
              </a:lnSpc>
            </a:pPr>
            <a:r>
              <a:rPr lang="en-IN" sz="1600" dirty="0">
                <a:solidFill>
                  <a:srgbClr val="585858"/>
                </a:solidFill>
                <a:latin typeface="Arial MT"/>
                <a:cs typeface="Arial MT"/>
              </a:rPr>
              <a:t>DOCTOR</a:t>
            </a:r>
            <a:endParaRPr sz="1600" dirty="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51309D90-05DA-4D43-BBC5-5C4F5E09F680}"/>
              </a:ext>
            </a:extLst>
          </p:cNvPr>
          <p:cNvSpPr/>
          <p:nvPr/>
        </p:nvSpPr>
        <p:spPr>
          <a:xfrm>
            <a:off x="6789222" y="2214216"/>
            <a:ext cx="1274445" cy="780936"/>
          </a:xfrm>
          <a:custGeom>
            <a:avLst/>
            <a:gdLst/>
            <a:ahLst/>
            <a:cxnLst/>
            <a:rect l="l" t="t" r="r" b="b"/>
            <a:pathLst>
              <a:path w="1274445" h="683260">
                <a:moveTo>
                  <a:pt x="530860" y="510539"/>
                </a:moveTo>
                <a:lnTo>
                  <a:pt x="212344" y="510539"/>
                </a:lnTo>
                <a:lnTo>
                  <a:pt x="588518" y="682751"/>
                </a:lnTo>
                <a:lnTo>
                  <a:pt x="530860" y="510539"/>
                </a:lnTo>
                <a:close/>
              </a:path>
              <a:path w="1274445" h="683260">
                <a:moveTo>
                  <a:pt x="1188974" y="0"/>
                </a:moveTo>
                <a:lnTo>
                  <a:pt x="85089" y="0"/>
                </a:lnTo>
                <a:lnTo>
                  <a:pt x="51970" y="6687"/>
                </a:lnTo>
                <a:lnTo>
                  <a:pt x="24923" y="24923"/>
                </a:lnTo>
                <a:lnTo>
                  <a:pt x="6687" y="51970"/>
                </a:lnTo>
                <a:lnTo>
                  <a:pt x="0" y="85089"/>
                </a:lnTo>
                <a:lnTo>
                  <a:pt x="0" y="425450"/>
                </a:lnTo>
                <a:lnTo>
                  <a:pt x="6687" y="458569"/>
                </a:lnTo>
                <a:lnTo>
                  <a:pt x="24923" y="485616"/>
                </a:lnTo>
                <a:lnTo>
                  <a:pt x="51970" y="503852"/>
                </a:lnTo>
                <a:lnTo>
                  <a:pt x="85089" y="510539"/>
                </a:lnTo>
                <a:lnTo>
                  <a:pt x="1188974" y="510539"/>
                </a:lnTo>
                <a:lnTo>
                  <a:pt x="1222093" y="503852"/>
                </a:lnTo>
                <a:lnTo>
                  <a:pt x="1249140" y="485616"/>
                </a:lnTo>
                <a:lnTo>
                  <a:pt x="1267376" y="458569"/>
                </a:lnTo>
                <a:lnTo>
                  <a:pt x="1274064" y="425450"/>
                </a:lnTo>
                <a:lnTo>
                  <a:pt x="1274064" y="85089"/>
                </a:lnTo>
                <a:lnTo>
                  <a:pt x="1267376" y="51970"/>
                </a:lnTo>
                <a:lnTo>
                  <a:pt x="1249140" y="24923"/>
                </a:lnTo>
                <a:lnTo>
                  <a:pt x="1222093" y="6687"/>
                </a:lnTo>
                <a:lnTo>
                  <a:pt x="1188974" y="0"/>
                </a:lnTo>
                <a:close/>
              </a:path>
            </a:pathLst>
          </a:custGeom>
          <a:solidFill>
            <a:srgbClr val="93F5F9">
              <a:alpha val="65097"/>
            </a:srgbClr>
          </a:solidFill>
        </p:spPr>
        <p:txBody>
          <a:bodyPr wrap="square" lIns="0" tIns="0" rIns="0" bIns="0"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N" sz="1600" spc="-5" dirty="0">
                <a:solidFill>
                  <a:srgbClr val="585858"/>
                </a:solidFill>
                <a:latin typeface="Arial MT"/>
                <a:cs typeface="Arial MT"/>
              </a:rPr>
              <a:t>PATIENT</a:t>
            </a:r>
            <a:endParaRPr lang="en-IN" sz="16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3837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B99E2FD4-0850-43E6-B7D5-C913CB7BD5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5" r="9474"/>
          <a:stretch/>
        </p:blipFill>
        <p:spPr>
          <a:xfrm>
            <a:off x="235671" y="194553"/>
            <a:ext cx="11726944" cy="5943600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0F91D947-B6CE-4875-BEFD-7A1CF36550F1}"/>
              </a:ext>
            </a:extLst>
          </p:cNvPr>
          <p:cNvGrpSpPr/>
          <p:nvPr/>
        </p:nvGrpSpPr>
        <p:grpSpPr>
          <a:xfrm>
            <a:off x="18836" y="6332278"/>
            <a:ext cx="12173164" cy="478108"/>
            <a:chOff x="0" y="6358128"/>
            <a:chExt cx="12282791" cy="47853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B3726AD4-4A8C-406F-889D-69CFA4CC2B51}"/>
                </a:ext>
              </a:extLst>
            </p:cNvPr>
            <p:cNvSpPr/>
            <p:nvPr/>
          </p:nvSpPr>
          <p:spPr>
            <a:xfrm>
              <a:off x="90791" y="6379464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THIEF NOTICED CHILD WITHOUT HER GUARDIANS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3C44CC7C-B1C8-4404-8CC0-9022EB008935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endParaRPr/>
            </a:p>
          </p:txBody>
        </p:sp>
      </p:grpSp>
      <p:sp>
        <p:nvSpPr>
          <p:cNvPr id="13" name="object 9">
            <a:extLst>
              <a:ext uri="{FF2B5EF4-FFF2-40B4-BE49-F238E27FC236}">
                <a16:creationId xmlns:a16="http://schemas.microsoft.com/office/drawing/2014/main" id="{69915678-352F-4D7A-A246-16891270E6B2}"/>
              </a:ext>
            </a:extLst>
          </p:cNvPr>
          <p:cNvSpPr/>
          <p:nvPr/>
        </p:nvSpPr>
        <p:spPr>
          <a:xfrm>
            <a:off x="6280968" y="2168165"/>
            <a:ext cx="1274445" cy="780936"/>
          </a:xfrm>
          <a:custGeom>
            <a:avLst/>
            <a:gdLst/>
            <a:ahLst/>
            <a:cxnLst/>
            <a:rect l="l" t="t" r="r" b="b"/>
            <a:pathLst>
              <a:path w="1274445" h="683260">
                <a:moveTo>
                  <a:pt x="530860" y="510539"/>
                </a:moveTo>
                <a:lnTo>
                  <a:pt x="212344" y="510539"/>
                </a:lnTo>
                <a:lnTo>
                  <a:pt x="588518" y="682751"/>
                </a:lnTo>
                <a:lnTo>
                  <a:pt x="530860" y="510539"/>
                </a:lnTo>
                <a:close/>
              </a:path>
              <a:path w="1274445" h="683260">
                <a:moveTo>
                  <a:pt x="1188974" y="0"/>
                </a:moveTo>
                <a:lnTo>
                  <a:pt x="85089" y="0"/>
                </a:lnTo>
                <a:lnTo>
                  <a:pt x="51970" y="6687"/>
                </a:lnTo>
                <a:lnTo>
                  <a:pt x="24923" y="24923"/>
                </a:lnTo>
                <a:lnTo>
                  <a:pt x="6687" y="51970"/>
                </a:lnTo>
                <a:lnTo>
                  <a:pt x="0" y="85089"/>
                </a:lnTo>
                <a:lnTo>
                  <a:pt x="0" y="425450"/>
                </a:lnTo>
                <a:lnTo>
                  <a:pt x="6687" y="458569"/>
                </a:lnTo>
                <a:lnTo>
                  <a:pt x="24923" y="485616"/>
                </a:lnTo>
                <a:lnTo>
                  <a:pt x="51970" y="503852"/>
                </a:lnTo>
                <a:lnTo>
                  <a:pt x="85089" y="510539"/>
                </a:lnTo>
                <a:lnTo>
                  <a:pt x="1188974" y="510539"/>
                </a:lnTo>
                <a:lnTo>
                  <a:pt x="1222093" y="503852"/>
                </a:lnTo>
                <a:lnTo>
                  <a:pt x="1249140" y="485616"/>
                </a:lnTo>
                <a:lnTo>
                  <a:pt x="1267376" y="458569"/>
                </a:lnTo>
                <a:lnTo>
                  <a:pt x="1274064" y="425450"/>
                </a:lnTo>
                <a:lnTo>
                  <a:pt x="1274064" y="85089"/>
                </a:lnTo>
                <a:lnTo>
                  <a:pt x="1267376" y="51970"/>
                </a:lnTo>
                <a:lnTo>
                  <a:pt x="1249140" y="24923"/>
                </a:lnTo>
                <a:lnTo>
                  <a:pt x="1222093" y="6687"/>
                </a:lnTo>
                <a:lnTo>
                  <a:pt x="1188974" y="0"/>
                </a:lnTo>
                <a:close/>
              </a:path>
            </a:pathLst>
          </a:custGeom>
          <a:solidFill>
            <a:srgbClr val="93F5F9">
              <a:alpha val="65097"/>
            </a:srgbClr>
          </a:solidFill>
        </p:spPr>
        <p:txBody>
          <a:bodyPr wrap="square" lIns="0" tIns="0" rIns="0" bIns="0"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N" sz="1600" spc="-5" dirty="0">
                <a:solidFill>
                  <a:srgbClr val="585858"/>
                </a:solidFill>
                <a:latin typeface="Arial MT"/>
                <a:cs typeface="Arial MT"/>
              </a:rPr>
              <a:t>CHILD</a:t>
            </a:r>
            <a:endParaRPr lang="en-IN" sz="1600" dirty="0">
              <a:latin typeface="Arial MT"/>
              <a:cs typeface="Arial MT"/>
            </a:endParaRPr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27C17804-A44A-49AD-89D1-E6EC5D035F16}"/>
              </a:ext>
            </a:extLst>
          </p:cNvPr>
          <p:cNvSpPr/>
          <p:nvPr/>
        </p:nvSpPr>
        <p:spPr>
          <a:xfrm>
            <a:off x="1116653" y="1387229"/>
            <a:ext cx="1274445" cy="780936"/>
          </a:xfrm>
          <a:custGeom>
            <a:avLst/>
            <a:gdLst/>
            <a:ahLst/>
            <a:cxnLst/>
            <a:rect l="l" t="t" r="r" b="b"/>
            <a:pathLst>
              <a:path w="1274445" h="683260">
                <a:moveTo>
                  <a:pt x="530860" y="510539"/>
                </a:moveTo>
                <a:lnTo>
                  <a:pt x="212344" y="510539"/>
                </a:lnTo>
                <a:lnTo>
                  <a:pt x="588518" y="682751"/>
                </a:lnTo>
                <a:lnTo>
                  <a:pt x="530860" y="510539"/>
                </a:lnTo>
                <a:close/>
              </a:path>
              <a:path w="1274445" h="683260">
                <a:moveTo>
                  <a:pt x="1188974" y="0"/>
                </a:moveTo>
                <a:lnTo>
                  <a:pt x="85089" y="0"/>
                </a:lnTo>
                <a:lnTo>
                  <a:pt x="51970" y="6687"/>
                </a:lnTo>
                <a:lnTo>
                  <a:pt x="24923" y="24923"/>
                </a:lnTo>
                <a:lnTo>
                  <a:pt x="6687" y="51970"/>
                </a:lnTo>
                <a:lnTo>
                  <a:pt x="0" y="85089"/>
                </a:lnTo>
                <a:lnTo>
                  <a:pt x="0" y="425450"/>
                </a:lnTo>
                <a:lnTo>
                  <a:pt x="6687" y="458569"/>
                </a:lnTo>
                <a:lnTo>
                  <a:pt x="24923" y="485616"/>
                </a:lnTo>
                <a:lnTo>
                  <a:pt x="51970" y="503852"/>
                </a:lnTo>
                <a:lnTo>
                  <a:pt x="85089" y="510539"/>
                </a:lnTo>
                <a:lnTo>
                  <a:pt x="1188974" y="510539"/>
                </a:lnTo>
                <a:lnTo>
                  <a:pt x="1222093" y="503852"/>
                </a:lnTo>
                <a:lnTo>
                  <a:pt x="1249140" y="485616"/>
                </a:lnTo>
                <a:lnTo>
                  <a:pt x="1267376" y="458569"/>
                </a:lnTo>
                <a:lnTo>
                  <a:pt x="1274064" y="425450"/>
                </a:lnTo>
                <a:lnTo>
                  <a:pt x="1274064" y="85089"/>
                </a:lnTo>
                <a:lnTo>
                  <a:pt x="1267376" y="51970"/>
                </a:lnTo>
                <a:lnTo>
                  <a:pt x="1249140" y="24923"/>
                </a:lnTo>
                <a:lnTo>
                  <a:pt x="1222093" y="6687"/>
                </a:lnTo>
                <a:lnTo>
                  <a:pt x="1188974" y="0"/>
                </a:lnTo>
                <a:close/>
              </a:path>
            </a:pathLst>
          </a:custGeom>
          <a:solidFill>
            <a:srgbClr val="93F5F9">
              <a:alpha val="65097"/>
            </a:srgbClr>
          </a:solidFill>
        </p:spPr>
        <p:txBody>
          <a:bodyPr wrap="square" lIns="0" tIns="0" rIns="0" bIns="0"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N" sz="1600" spc="-5" dirty="0">
                <a:solidFill>
                  <a:srgbClr val="585858"/>
                </a:solidFill>
                <a:latin typeface="Arial MT"/>
                <a:cs typeface="Arial MT"/>
              </a:rPr>
              <a:t>THIEF</a:t>
            </a:r>
            <a:endParaRPr lang="en-IN" sz="16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563570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80FC96D4-1453-4A52-95A2-E3D618370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6" r="9469"/>
          <a:stretch/>
        </p:blipFill>
        <p:spPr>
          <a:xfrm>
            <a:off x="276643" y="221530"/>
            <a:ext cx="11547835" cy="5990734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91F00DB4-E048-4CAF-B970-5FB302F8E4DD}"/>
              </a:ext>
            </a:extLst>
          </p:cNvPr>
          <p:cNvGrpSpPr/>
          <p:nvPr/>
        </p:nvGrpSpPr>
        <p:grpSpPr>
          <a:xfrm>
            <a:off x="766" y="6295650"/>
            <a:ext cx="12191234" cy="478536"/>
            <a:chOff x="0" y="6358128"/>
            <a:chExt cx="12282791" cy="47853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B2050915-752D-4B36-AF39-9051FD61B921}"/>
                </a:ext>
              </a:extLst>
            </p:cNvPr>
            <p:cNvSpPr/>
            <p:nvPr/>
          </p:nvSpPr>
          <p:spPr>
            <a:xfrm>
              <a:off x="90791" y="6379464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THIEF TOOK HER WITH HIM AND ATTEMPT CHILD KIDNAPPING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EE1E8CD-AD7A-4D47-91E5-798B530AC3D9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52347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64AF7E-3383-410B-A391-3DBF7B60B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7" r="9263"/>
          <a:stretch/>
        </p:blipFill>
        <p:spPr>
          <a:xfrm>
            <a:off x="386500" y="259238"/>
            <a:ext cx="11576114" cy="5943600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30D00754-77DF-4241-BC3B-C3D74A6D5B2E}"/>
              </a:ext>
            </a:extLst>
          </p:cNvPr>
          <p:cNvGrpSpPr/>
          <p:nvPr/>
        </p:nvGrpSpPr>
        <p:grpSpPr>
          <a:xfrm>
            <a:off x="1" y="6421358"/>
            <a:ext cx="12191234" cy="478536"/>
            <a:chOff x="0" y="6358128"/>
            <a:chExt cx="12282791" cy="47853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4B8592D-777C-4C8D-9A1B-158F8DBC7265}"/>
                </a:ext>
              </a:extLst>
            </p:cNvPr>
            <p:cNvSpPr/>
            <p:nvPr/>
          </p:nvSpPr>
          <p:spPr>
            <a:xfrm>
              <a:off x="90791" y="6379464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GIVEN POST INSTRUCTIONS AFTER COMPLETE TREATMENT 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35108912-FFF4-48F5-B4E3-DEA443847392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24665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person, indoor, standing&#10;&#10;Description automatically generated">
            <a:extLst>
              <a:ext uri="{FF2B5EF4-FFF2-40B4-BE49-F238E27FC236}">
                <a16:creationId xmlns:a16="http://schemas.microsoft.com/office/drawing/2014/main" id="{088DC55C-D6C0-493F-917E-720805D85E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1" r="9524"/>
          <a:stretch/>
        </p:blipFill>
        <p:spPr>
          <a:xfrm>
            <a:off x="216816" y="179109"/>
            <a:ext cx="11783505" cy="6061435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3FF63CCE-7C47-4582-BCD1-1F2BDBA3035C}"/>
              </a:ext>
            </a:extLst>
          </p:cNvPr>
          <p:cNvGrpSpPr/>
          <p:nvPr/>
        </p:nvGrpSpPr>
        <p:grpSpPr>
          <a:xfrm>
            <a:off x="766" y="6306532"/>
            <a:ext cx="12191234" cy="489766"/>
            <a:chOff x="0" y="6358128"/>
            <a:chExt cx="12282791" cy="47853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B39E76E5-F80A-425F-90CE-4BD1D0D7D28A}"/>
                </a:ext>
              </a:extLst>
            </p:cNvPr>
            <p:cNvSpPr/>
            <p:nvPr/>
          </p:nvSpPr>
          <p:spPr>
            <a:xfrm>
              <a:off x="90791" y="6379464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MOTHER NOTICED HER CHILD MISSING IN CONSULTING AREA</a:t>
              </a:r>
            </a:p>
            <a:p>
              <a:pPr algn="ctr"/>
              <a:r>
                <a:rPr lang="en-IN" dirty="0">
                  <a:solidFill>
                    <a:schemeClr val="bg1"/>
                  </a:solidFill>
                </a:rPr>
                <a:t> 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9E676E39-4AC7-45EF-893B-8B117DF64DA0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16668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person, standing, indoor&#10;&#10;Description automatically generated">
            <a:extLst>
              <a:ext uri="{FF2B5EF4-FFF2-40B4-BE49-F238E27FC236}">
                <a16:creationId xmlns:a16="http://schemas.microsoft.com/office/drawing/2014/main" id="{39D6A779-789D-400E-9775-09F1962E5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" r="9224"/>
          <a:stretch/>
        </p:blipFill>
        <p:spPr>
          <a:xfrm>
            <a:off x="213292" y="179109"/>
            <a:ext cx="11764650" cy="6046229"/>
          </a:xfrm>
          <a:prstGeom prst="rect">
            <a:avLst/>
          </a:prstGeom>
        </p:spPr>
      </p:pic>
      <p:grpSp>
        <p:nvGrpSpPr>
          <p:cNvPr id="11" name="object 3">
            <a:extLst>
              <a:ext uri="{FF2B5EF4-FFF2-40B4-BE49-F238E27FC236}">
                <a16:creationId xmlns:a16="http://schemas.microsoft.com/office/drawing/2014/main" id="{EF028C1B-4810-4216-8627-2BE40248BD57}"/>
              </a:ext>
            </a:extLst>
          </p:cNvPr>
          <p:cNvGrpSpPr/>
          <p:nvPr/>
        </p:nvGrpSpPr>
        <p:grpSpPr>
          <a:xfrm>
            <a:off x="766" y="6291733"/>
            <a:ext cx="12191234" cy="478536"/>
            <a:chOff x="0" y="6358128"/>
            <a:chExt cx="12282791" cy="478536"/>
          </a:xfrm>
        </p:grpSpPr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3BF44EC9-C9CB-43CB-8B79-375E6D50E8DE}"/>
                </a:ext>
              </a:extLst>
            </p:cNvPr>
            <p:cNvSpPr/>
            <p:nvPr/>
          </p:nvSpPr>
          <p:spPr>
            <a:xfrm>
              <a:off x="90791" y="6379464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CONFIRMED CHILD MISSING AND TAKE INFORMATION ABOUT AGE , LOOK OF MISSING CHILD.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6D5FE740-1F16-4728-B2E9-27FF85E005EB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 anchor="ctr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70359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person, indoor, standing&#10;&#10;Description automatically generated">
            <a:extLst>
              <a:ext uri="{FF2B5EF4-FFF2-40B4-BE49-F238E27FC236}">
                <a16:creationId xmlns:a16="http://schemas.microsoft.com/office/drawing/2014/main" id="{FE0242D8-ED7F-4C70-A162-FA29FD819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1" r="9524"/>
          <a:stretch/>
        </p:blipFill>
        <p:spPr>
          <a:xfrm>
            <a:off x="216816" y="179109"/>
            <a:ext cx="11792932" cy="6120398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49CA1D6E-0CED-4AC1-AFA7-7CBA46F3DD16}"/>
              </a:ext>
            </a:extLst>
          </p:cNvPr>
          <p:cNvGrpSpPr/>
          <p:nvPr/>
        </p:nvGrpSpPr>
        <p:grpSpPr>
          <a:xfrm>
            <a:off x="13717" y="6349940"/>
            <a:ext cx="12178283" cy="457200"/>
            <a:chOff x="-77742" y="6358128"/>
            <a:chExt cx="12269742" cy="457200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09B896BA-7679-42CA-9F8A-E1459A5103B1}"/>
                </a:ext>
              </a:extLst>
            </p:cNvPr>
            <p:cNvSpPr/>
            <p:nvPr/>
          </p:nvSpPr>
          <p:spPr>
            <a:xfrm>
              <a:off x="-77742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NOTICED THAT CHILD MISSING AND IMMEDIATELY ACTIVATE CODE PINK BY DIAL-02.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A4DFF21A-07D6-4586-A232-8590500885C8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69436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4FCEF6-F9B2-482D-92E0-B88FA7E2E1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1" r="9125"/>
          <a:stretch/>
        </p:blipFill>
        <p:spPr>
          <a:xfrm>
            <a:off x="179110" y="188536"/>
            <a:ext cx="11821212" cy="5976380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919174EA-70EC-41C8-A5F1-D3D3932517D4}"/>
              </a:ext>
            </a:extLst>
          </p:cNvPr>
          <p:cNvGrpSpPr/>
          <p:nvPr/>
        </p:nvGrpSpPr>
        <p:grpSpPr>
          <a:xfrm>
            <a:off x="1" y="6421358"/>
            <a:ext cx="12144987" cy="513975"/>
            <a:chOff x="0" y="6358128"/>
            <a:chExt cx="12236197" cy="513975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C7EEAC37-5D4D-4371-92E2-798674B8218A}"/>
                </a:ext>
              </a:extLst>
            </p:cNvPr>
            <p:cNvSpPr/>
            <p:nvPr/>
          </p:nvSpPr>
          <p:spPr>
            <a:xfrm>
              <a:off x="44197" y="6414903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AFTER ACTIVATE CODE PINK RECEPTIONIST CLOSE THE DOOR AND STOP THE ENTRY OF ANY PATIENTS , VISITORS.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C8F10621-14CF-43E8-BD2F-5E575A1FE9CA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74678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object 3">
            <a:extLst>
              <a:ext uri="{FF2B5EF4-FFF2-40B4-BE49-F238E27FC236}">
                <a16:creationId xmlns:a16="http://schemas.microsoft.com/office/drawing/2014/main" id="{A3860C8A-3C4F-4E78-BF6B-1205ED2BBB39}"/>
              </a:ext>
            </a:extLst>
          </p:cNvPr>
          <p:cNvGrpSpPr/>
          <p:nvPr/>
        </p:nvGrpSpPr>
        <p:grpSpPr>
          <a:xfrm>
            <a:off x="1" y="6400800"/>
            <a:ext cx="12191234" cy="477758"/>
            <a:chOff x="0" y="6337570"/>
            <a:chExt cx="12282791" cy="477758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9A03FF3C-F677-4841-973C-99775A1BB541}"/>
                </a:ext>
              </a:extLst>
            </p:cNvPr>
            <p:cNvSpPr/>
            <p:nvPr/>
          </p:nvSpPr>
          <p:spPr>
            <a:xfrm>
              <a:off x="90791" y="6337570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INFORM HEAD OF CLINIC AND SAFETY OFFICER ABOUT MISSING CHILD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0BDCC19-73D4-4EA5-920A-50323548DAB4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Content Placeholder 5" descr="A picture containing text, person, indoor, wall&#10;&#10;Description automatically generated">
            <a:extLst>
              <a:ext uri="{FF2B5EF4-FFF2-40B4-BE49-F238E27FC236}">
                <a16:creationId xmlns:a16="http://schemas.microsoft.com/office/drawing/2014/main" id="{11C23BB7-EF88-4153-A081-35F130900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43" y="150829"/>
            <a:ext cx="11736371" cy="6099142"/>
          </a:xfrm>
        </p:spPr>
      </p:pic>
    </p:spTree>
    <p:extLst>
      <p:ext uri="{BB962C8B-B14F-4D97-AF65-F5344CB8AC3E}">
        <p14:creationId xmlns:p14="http://schemas.microsoft.com/office/powerpoint/2010/main" val="1161268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789131-2948-4248-A314-033B68253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r="9125"/>
          <a:stretch/>
        </p:blipFill>
        <p:spPr>
          <a:xfrm>
            <a:off x="228672" y="218748"/>
            <a:ext cx="11743369" cy="5972306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DF869052-BA7B-4A58-9DB7-5A8EC115F19F}"/>
              </a:ext>
            </a:extLst>
          </p:cNvPr>
          <p:cNvGrpSpPr/>
          <p:nvPr/>
        </p:nvGrpSpPr>
        <p:grpSpPr>
          <a:xfrm>
            <a:off x="41586" y="6288431"/>
            <a:ext cx="12103431" cy="464696"/>
            <a:chOff x="43064" y="6323003"/>
            <a:chExt cx="12194329" cy="46469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D7E12972-8966-4729-A627-B918115003A1}"/>
                </a:ext>
              </a:extLst>
            </p:cNvPr>
            <p:cNvSpPr/>
            <p:nvPr/>
          </p:nvSpPr>
          <p:spPr>
            <a:xfrm>
              <a:off x="45393" y="6330499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SAFTY OFFICER TAKE INCHARGE OF MISSING CHILD 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9F9C94B-588A-4FA7-A43B-57F678FD0885}"/>
                </a:ext>
              </a:extLst>
            </p:cNvPr>
            <p:cNvSpPr/>
            <p:nvPr/>
          </p:nvSpPr>
          <p:spPr>
            <a:xfrm>
              <a:off x="43064" y="6323003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1031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12DBBE40-1BAC-44E6-8DF7-75DAB5812C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r="9026"/>
          <a:stretch/>
        </p:blipFill>
        <p:spPr>
          <a:xfrm>
            <a:off x="316986" y="212103"/>
            <a:ext cx="11557262" cy="5962454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35B7E768-EC7D-4D3C-A17E-E6F29BAAF81F}"/>
              </a:ext>
            </a:extLst>
          </p:cNvPr>
          <p:cNvGrpSpPr/>
          <p:nvPr/>
        </p:nvGrpSpPr>
        <p:grpSpPr>
          <a:xfrm>
            <a:off x="-2311" y="6244297"/>
            <a:ext cx="12371641" cy="543535"/>
            <a:chOff x="0" y="6358128"/>
            <a:chExt cx="12328185" cy="468331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4B89F44-AB6A-4ED9-9EDD-2831C22265EF}"/>
                </a:ext>
              </a:extLst>
            </p:cNvPr>
            <p:cNvSpPr/>
            <p:nvPr/>
          </p:nvSpPr>
          <p:spPr>
            <a:xfrm>
              <a:off x="136185" y="6369259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SAFETY OFFICER CONDUCT TO SEARCH MISSING CHILD AND CLOSE ALL EXITS.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8940503-55C5-43F8-9130-C99BE11C9E1D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04998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2042EE-AD1F-4E47-B922-7C3FFE43E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1" r="8925"/>
          <a:stretch/>
        </p:blipFill>
        <p:spPr>
          <a:xfrm>
            <a:off x="160256" y="179109"/>
            <a:ext cx="11887200" cy="6086378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DBECD486-067C-49A4-99B8-2C66E36B8089}"/>
              </a:ext>
            </a:extLst>
          </p:cNvPr>
          <p:cNvGrpSpPr/>
          <p:nvPr/>
        </p:nvGrpSpPr>
        <p:grpSpPr>
          <a:xfrm>
            <a:off x="45057" y="6296552"/>
            <a:ext cx="12146177" cy="530383"/>
            <a:chOff x="45395" y="6367127"/>
            <a:chExt cx="12237396" cy="530383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1B7E96F-8400-4B84-8ACC-4E0EF4891BC6}"/>
                </a:ext>
              </a:extLst>
            </p:cNvPr>
            <p:cNvSpPr/>
            <p:nvPr/>
          </p:nvSpPr>
          <p:spPr>
            <a:xfrm>
              <a:off x="90791" y="6440310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CONDUCT SEARCHING IN PENTRY</a:t>
              </a:r>
            </a:p>
            <a:p>
              <a:pPr algn="ctr"/>
              <a:endParaRPr dirty="0"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FCDD2FB-E1F7-4B4F-AEE7-D253197286C3}"/>
                </a:ext>
              </a:extLst>
            </p:cNvPr>
            <p:cNvSpPr/>
            <p:nvPr/>
          </p:nvSpPr>
          <p:spPr>
            <a:xfrm>
              <a:off x="45395" y="6367127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628467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285AA6-2FA1-47B3-A7CC-3E30B632D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1" r="9025"/>
          <a:stretch/>
        </p:blipFill>
        <p:spPr>
          <a:xfrm>
            <a:off x="207390" y="207390"/>
            <a:ext cx="11811785" cy="5966738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C1AF8452-D60E-42E5-B930-C2847E1D8B53}"/>
              </a:ext>
            </a:extLst>
          </p:cNvPr>
          <p:cNvGrpSpPr/>
          <p:nvPr/>
        </p:nvGrpSpPr>
        <p:grpSpPr>
          <a:xfrm>
            <a:off x="-2312" y="6276796"/>
            <a:ext cx="12191234" cy="478536"/>
            <a:chOff x="0" y="6358128"/>
            <a:chExt cx="12282791" cy="47853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CE578E1F-5700-4AED-8C32-CBE3AD12B72C}"/>
                </a:ext>
              </a:extLst>
            </p:cNvPr>
            <p:cNvSpPr/>
            <p:nvPr/>
          </p:nvSpPr>
          <p:spPr>
            <a:xfrm>
              <a:off x="90791" y="6379464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CONDUCT SEARCH IN WASHROOMS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3CB4E957-817D-4EE0-9FE7-C5692CC4AF26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87078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B4B9D890-41E2-4E0F-A679-350E02EDB8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2" r="9125"/>
          <a:stretch/>
        </p:blipFill>
        <p:spPr>
          <a:xfrm>
            <a:off x="188536" y="197963"/>
            <a:ext cx="11774078" cy="5986020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37A03A52-E498-4191-9C91-2A17A5621DB4}"/>
              </a:ext>
            </a:extLst>
          </p:cNvPr>
          <p:cNvGrpSpPr/>
          <p:nvPr/>
        </p:nvGrpSpPr>
        <p:grpSpPr>
          <a:xfrm>
            <a:off x="1" y="6274615"/>
            <a:ext cx="12191999" cy="492326"/>
            <a:chOff x="0" y="6323002"/>
            <a:chExt cx="12283562" cy="49232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32365075-2672-4186-ABFC-69558B7EB1D5}"/>
                </a:ext>
              </a:extLst>
            </p:cNvPr>
            <p:cNvSpPr/>
            <p:nvPr/>
          </p:nvSpPr>
          <p:spPr>
            <a:xfrm>
              <a:off x="91562" y="6323002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CONDUCT SEARCH IN DRAWERS OF OPERATING AREA 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4BE1E57F-3A73-45FE-B501-F542F75A34D7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4754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indoor, computer, desk&#10;&#10;Description automatically generated">
            <a:extLst>
              <a:ext uri="{FF2B5EF4-FFF2-40B4-BE49-F238E27FC236}">
                <a16:creationId xmlns:a16="http://schemas.microsoft.com/office/drawing/2014/main" id="{7516A564-260A-492C-8AF4-6BAE4B248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1" r="9324"/>
          <a:stretch/>
        </p:blipFill>
        <p:spPr>
          <a:xfrm>
            <a:off x="207390" y="221103"/>
            <a:ext cx="11821212" cy="5943600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6F127E82-8751-4274-A8E1-EAC3DCC3C0AB}"/>
              </a:ext>
            </a:extLst>
          </p:cNvPr>
          <p:cNvGrpSpPr/>
          <p:nvPr/>
        </p:nvGrpSpPr>
        <p:grpSpPr>
          <a:xfrm>
            <a:off x="87984" y="6266893"/>
            <a:ext cx="12104016" cy="488917"/>
            <a:chOff x="16599" y="6291285"/>
            <a:chExt cx="12229095" cy="488917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7628BEA2-3907-4B1A-B08C-C1D17C0DE2CD}"/>
                </a:ext>
              </a:extLst>
            </p:cNvPr>
            <p:cNvSpPr/>
            <p:nvPr/>
          </p:nvSpPr>
          <p:spPr>
            <a:xfrm>
              <a:off x="53694" y="6323002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SEARCH EVERY CORNERS AND DRAWERS IN OPERATING AREA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F7A3508-4535-4639-A21F-C89067482B59}"/>
                </a:ext>
              </a:extLst>
            </p:cNvPr>
            <p:cNvSpPr/>
            <p:nvPr/>
          </p:nvSpPr>
          <p:spPr>
            <a:xfrm>
              <a:off x="16599" y="6291285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93223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F85D5357-3177-4CFC-A6B0-CDBC75E8B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r="9424"/>
          <a:stretch/>
        </p:blipFill>
        <p:spPr>
          <a:xfrm>
            <a:off x="226243" y="245096"/>
            <a:ext cx="11764652" cy="5938887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235BB26A-C596-4C40-8D1F-0E251828B01E}"/>
              </a:ext>
            </a:extLst>
          </p:cNvPr>
          <p:cNvGrpSpPr/>
          <p:nvPr/>
        </p:nvGrpSpPr>
        <p:grpSpPr>
          <a:xfrm>
            <a:off x="21995" y="6290470"/>
            <a:ext cx="12191999" cy="477758"/>
            <a:chOff x="0" y="6337570"/>
            <a:chExt cx="12283562" cy="477758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89E6D6-3680-4AA9-8223-78EE1132E096}"/>
                </a:ext>
              </a:extLst>
            </p:cNvPr>
            <p:cNvSpPr/>
            <p:nvPr/>
          </p:nvSpPr>
          <p:spPr>
            <a:xfrm>
              <a:off x="91562" y="6337570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CONDUCT TO SEARCH IN CONSULTING AREA 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FED0E795-9A5D-4C92-9D30-62394EC8E620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11963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window, person, person&#10;&#10;Description automatically generated">
            <a:extLst>
              <a:ext uri="{FF2B5EF4-FFF2-40B4-BE49-F238E27FC236}">
                <a16:creationId xmlns:a16="http://schemas.microsoft.com/office/drawing/2014/main" id="{DF83E81E-26DA-4A35-8631-BA83DF5255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r="9025"/>
          <a:stretch/>
        </p:blipFill>
        <p:spPr>
          <a:xfrm>
            <a:off x="245097" y="164968"/>
            <a:ext cx="11745798" cy="5943600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B558ECE2-D86C-4757-87DE-77F24425F370}"/>
              </a:ext>
            </a:extLst>
          </p:cNvPr>
          <p:cNvGrpSpPr/>
          <p:nvPr/>
        </p:nvGrpSpPr>
        <p:grpSpPr>
          <a:xfrm>
            <a:off x="767" y="6333956"/>
            <a:ext cx="12191233" cy="490622"/>
            <a:chOff x="0" y="6324706"/>
            <a:chExt cx="12282790" cy="490622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076BC88A-D82F-498D-ACA1-F80411D55BEA}"/>
                </a:ext>
              </a:extLst>
            </p:cNvPr>
            <p:cNvSpPr/>
            <p:nvPr/>
          </p:nvSpPr>
          <p:spPr>
            <a:xfrm>
              <a:off x="90790" y="6324706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CONDUCT TO SEARCH CORNERS OF CONSULTING AREA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DA24419-C7B4-42EF-AB03-07664238DDDB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8482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27E5AC-3218-4CB8-AEBC-775B45442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2" r="9624"/>
          <a:stretch/>
        </p:blipFill>
        <p:spPr>
          <a:xfrm>
            <a:off x="194438" y="235670"/>
            <a:ext cx="11802358" cy="6023728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7F9CED31-A890-4D33-A912-617FF37EBBD2}"/>
              </a:ext>
            </a:extLst>
          </p:cNvPr>
          <p:cNvGrpSpPr/>
          <p:nvPr/>
        </p:nvGrpSpPr>
        <p:grpSpPr>
          <a:xfrm>
            <a:off x="1" y="6319392"/>
            <a:ext cx="12191999" cy="478186"/>
            <a:chOff x="0" y="6337142"/>
            <a:chExt cx="12283562" cy="47818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EDEABC55-1651-42FB-865D-E4D0BC72619B}"/>
                </a:ext>
              </a:extLst>
            </p:cNvPr>
            <p:cNvSpPr/>
            <p:nvPr/>
          </p:nvSpPr>
          <p:spPr>
            <a:xfrm>
              <a:off x="91562" y="6337142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CONDUCT SEARCH IN SITTING AREA OF PATIENT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E0F65D0F-AE27-4D58-BE15-CD6DDEC05AEE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923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659BCF-C14F-4608-86C6-FF5150FFED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2" r="9225"/>
          <a:stretch/>
        </p:blipFill>
        <p:spPr>
          <a:xfrm>
            <a:off x="188535" y="202676"/>
            <a:ext cx="11783505" cy="5990734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49644420-B715-4BF1-AEAD-9DEBA1875187}"/>
              </a:ext>
            </a:extLst>
          </p:cNvPr>
          <p:cNvGrpSpPr/>
          <p:nvPr/>
        </p:nvGrpSpPr>
        <p:grpSpPr>
          <a:xfrm>
            <a:off x="766" y="6348524"/>
            <a:ext cx="12191234" cy="478536"/>
            <a:chOff x="0" y="6358128"/>
            <a:chExt cx="12282791" cy="47853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AEDE087-C36D-41D5-AC94-6802F0242E1A}"/>
                </a:ext>
              </a:extLst>
            </p:cNvPr>
            <p:cNvSpPr/>
            <p:nvPr/>
          </p:nvSpPr>
          <p:spPr>
            <a:xfrm>
              <a:off x="90791" y="6379464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CONDUCT SEARCH BEHIND TABLE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EE31AF49-19BC-4916-9F82-9C18239F260F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4491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19F747-3DCB-43F4-B2AC-0CBD5F218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7" r="8890"/>
          <a:stretch/>
        </p:blipFill>
        <p:spPr>
          <a:xfrm>
            <a:off x="256026" y="195696"/>
            <a:ext cx="11753721" cy="6052008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0B0A9073-CF63-40A1-ADB4-3B19F1F994A9}"/>
              </a:ext>
            </a:extLst>
          </p:cNvPr>
          <p:cNvGrpSpPr/>
          <p:nvPr/>
        </p:nvGrpSpPr>
        <p:grpSpPr>
          <a:xfrm>
            <a:off x="0" y="6313545"/>
            <a:ext cx="12191234" cy="478186"/>
            <a:chOff x="0" y="6337142"/>
            <a:chExt cx="12282791" cy="47818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EA0FDA37-22BA-4145-8B4D-DFA9656EE056}"/>
                </a:ext>
              </a:extLst>
            </p:cNvPr>
            <p:cNvSpPr/>
            <p:nvPr/>
          </p:nvSpPr>
          <p:spPr>
            <a:xfrm>
              <a:off x="90791" y="6337142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INFORM ALL STAFF TO MEET AT ASSEMBLY POINT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40EB2798-2827-4DBD-9C9B-92E8D1457A3F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15532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person, window&#10;&#10;Description automatically generated">
            <a:extLst>
              <a:ext uri="{FF2B5EF4-FFF2-40B4-BE49-F238E27FC236}">
                <a16:creationId xmlns:a16="http://schemas.microsoft.com/office/drawing/2014/main" id="{18139FDE-FACE-417B-B838-076CE12861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1" r="8626"/>
          <a:stretch/>
        </p:blipFill>
        <p:spPr>
          <a:xfrm>
            <a:off x="216816" y="249810"/>
            <a:ext cx="11802359" cy="5943600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5BF01D65-0D6D-4AEE-8A4F-7E9D99C5EEF2}"/>
              </a:ext>
            </a:extLst>
          </p:cNvPr>
          <p:cNvGrpSpPr/>
          <p:nvPr/>
        </p:nvGrpSpPr>
        <p:grpSpPr>
          <a:xfrm>
            <a:off x="0" y="6286398"/>
            <a:ext cx="12236290" cy="478186"/>
            <a:chOff x="0" y="6337142"/>
            <a:chExt cx="12328185" cy="47818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6BE9655C-F63A-41F8-B1E4-9713E6F80F80}"/>
                </a:ext>
              </a:extLst>
            </p:cNvPr>
            <p:cNvSpPr/>
            <p:nvPr/>
          </p:nvSpPr>
          <p:spPr>
            <a:xfrm>
              <a:off x="136185" y="6337142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OPEN DOOR TO MEET AT ASSEMBLY POINT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82364ABE-0D8C-4501-B61C-F24DAE4DB54E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62725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several&#10;&#10;Description automatically generated">
            <a:extLst>
              <a:ext uri="{FF2B5EF4-FFF2-40B4-BE49-F238E27FC236}">
                <a16:creationId xmlns:a16="http://schemas.microsoft.com/office/drawing/2014/main" id="{4539A844-CCD2-48DA-9133-408EF9BA1F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r="9524"/>
          <a:stretch/>
        </p:blipFill>
        <p:spPr>
          <a:xfrm>
            <a:off x="226243" y="226242"/>
            <a:ext cx="11632677" cy="5938887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9448920A-E67F-43AE-8583-9C9FB9D560EE}"/>
              </a:ext>
            </a:extLst>
          </p:cNvPr>
          <p:cNvGrpSpPr/>
          <p:nvPr/>
        </p:nvGrpSpPr>
        <p:grpSpPr>
          <a:xfrm>
            <a:off x="-5901" y="6272083"/>
            <a:ext cx="12191234" cy="478536"/>
            <a:chOff x="0" y="6358128"/>
            <a:chExt cx="12282791" cy="47853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3E633AB8-ACDB-4C15-90C9-5F1E7DA70B84}"/>
                </a:ext>
              </a:extLst>
            </p:cNvPr>
            <p:cNvSpPr/>
            <p:nvPr/>
          </p:nvSpPr>
          <p:spPr>
            <a:xfrm>
              <a:off x="90791" y="6379464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ASSEMBLY POINT OF CLINIC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9A324D60-7DD8-42DF-9F70-9C0367F1F38C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25942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painting&#10;&#10;Description automatically generated">
            <a:extLst>
              <a:ext uri="{FF2B5EF4-FFF2-40B4-BE49-F238E27FC236}">
                <a16:creationId xmlns:a16="http://schemas.microsoft.com/office/drawing/2014/main" id="{AECE86B7-1DD9-4143-8EDE-08A7DDD5A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2" r="9124"/>
          <a:stretch/>
        </p:blipFill>
        <p:spPr>
          <a:xfrm>
            <a:off x="226243" y="212103"/>
            <a:ext cx="11774079" cy="5943600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4ED9D761-9BAD-4F8B-B92E-1656C0D2A522}"/>
              </a:ext>
            </a:extLst>
          </p:cNvPr>
          <p:cNvGrpSpPr/>
          <p:nvPr/>
        </p:nvGrpSpPr>
        <p:grpSpPr>
          <a:xfrm>
            <a:off x="-2312" y="6258412"/>
            <a:ext cx="12105743" cy="496451"/>
            <a:chOff x="-4658" y="6318877"/>
            <a:chExt cx="12196658" cy="496451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29FB5265-F7A0-4D00-A0C8-5E2CE2417B49}"/>
                </a:ext>
              </a:extLst>
            </p:cNvPr>
            <p:cNvSpPr/>
            <p:nvPr/>
          </p:nvSpPr>
          <p:spPr>
            <a:xfrm>
              <a:off x="-4658" y="6318877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SIGNAGE OF ASSEMBLY POINT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A4CE76F-B6EB-468E-AC29-8E0D72517212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52675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A32CBE-B71A-45F9-B52B-A68BC3291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2" r="9125"/>
          <a:stretch/>
        </p:blipFill>
        <p:spPr>
          <a:xfrm>
            <a:off x="245097" y="212103"/>
            <a:ext cx="11745798" cy="5943600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39036DCD-0C44-4A83-BA91-877978E77384}"/>
              </a:ext>
            </a:extLst>
          </p:cNvPr>
          <p:cNvGrpSpPr/>
          <p:nvPr/>
        </p:nvGrpSpPr>
        <p:grpSpPr>
          <a:xfrm>
            <a:off x="1" y="6251048"/>
            <a:ext cx="12191999" cy="511180"/>
            <a:chOff x="0" y="6304148"/>
            <a:chExt cx="12283562" cy="511180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E6512F05-1701-4063-B5A5-CAD38FCD987E}"/>
                </a:ext>
              </a:extLst>
            </p:cNvPr>
            <p:cNvSpPr/>
            <p:nvPr/>
          </p:nvSpPr>
          <p:spPr>
            <a:xfrm>
              <a:off x="91562" y="630414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REACHED ALL STAFF AT ASSEMBLY POINT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81248264-7700-40DE-BA7B-5AF3E401F36F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176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E8FE2C78-9723-4572-A0D3-98E7214650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2" t="-433" r="9424" b="433"/>
          <a:stretch/>
        </p:blipFill>
        <p:spPr>
          <a:xfrm>
            <a:off x="254524" y="216816"/>
            <a:ext cx="11708089" cy="5986021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DCCCD306-1910-4163-8414-79E93809FC64}"/>
              </a:ext>
            </a:extLst>
          </p:cNvPr>
          <p:cNvGrpSpPr/>
          <p:nvPr/>
        </p:nvGrpSpPr>
        <p:grpSpPr>
          <a:xfrm>
            <a:off x="8238" y="6290937"/>
            <a:ext cx="12191234" cy="478536"/>
            <a:chOff x="0" y="6358128"/>
            <a:chExt cx="12282791" cy="478536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46B2E60-62A9-4818-8DE9-E7938E878EB0}"/>
                </a:ext>
              </a:extLst>
            </p:cNvPr>
            <p:cNvSpPr/>
            <p:nvPr/>
          </p:nvSpPr>
          <p:spPr>
            <a:xfrm>
              <a:off x="90791" y="6379464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NOTICED CHILD AND INFORM TO HER MOTHER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19F5170-D6C1-48DF-AA6B-4890C87C33EE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9436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A5CB3430-F316-4BCD-9A77-46CB0CAEBD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9" r="9107"/>
          <a:stretch/>
        </p:blipFill>
        <p:spPr>
          <a:xfrm>
            <a:off x="216816" y="240384"/>
            <a:ext cx="11792932" cy="5971880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343E0165-ECA8-404B-A559-1DCA14A305B4}"/>
              </a:ext>
            </a:extLst>
          </p:cNvPr>
          <p:cNvGrpSpPr/>
          <p:nvPr/>
        </p:nvGrpSpPr>
        <p:grpSpPr>
          <a:xfrm>
            <a:off x="1" y="6303635"/>
            <a:ext cx="12191999" cy="489542"/>
            <a:chOff x="0" y="6325786"/>
            <a:chExt cx="12283562" cy="489542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FA88817-F856-4C72-B09F-28A786EA4A5C}"/>
                </a:ext>
              </a:extLst>
            </p:cNvPr>
            <p:cNvSpPr/>
            <p:nvPr/>
          </p:nvSpPr>
          <p:spPr>
            <a:xfrm>
              <a:off x="91562" y="6325786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2192000" y="4572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en-IN" dirty="0">
                  <a:solidFill>
                    <a:schemeClr val="bg1"/>
                  </a:solidFill>
                </a:rPr>
                <a:t>AFTER FIND OUT MISSING CHILD DEACTIVATE CODE PINK 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10DCAACE-9E07-4A7A-A6CA-88486D4F1191}"/>
                </a:ext>
              </a:extLst>
            </p:cNvPr>
            <p:cNvSpPr/>
            <p:nvPr/>
          </p:nvSpPr>
          <p:spPr>
            <a:xfrm>
              <a:off x="0" y="6358128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0" y="457200"/>
                  </a:moveTo>
                  <a:lnTo>
                    <a:pt x="12192000" y="4572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57150">
              <a:solidFill>
                <a:srgbClr val="4494A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3533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775</TotalTime>
  <Words>205</Words>
  <Application>Microsoft Office PowerPoint</Application>
  <PresentationFormat>Widescreen</PresentationFormat>
  <Paragraphs>32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 MT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6783</dc:creator>
  <cp:lastModifiedBy>6783</cp:lastModifiedBy>
  <cp:revision>32</cp:revision>
  <dcterms:created xsi:type="dcterms:W3CDTF">2022-01-10T10:08:08Z</dcterms:created>
  <dcterms:modified xsi:type="dcterms:W3CDTF">2022-01-21T10:27:16Z</dcterms:modified>
</cp:coreProperties>
</file>